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161" d="100"/>
          <a:sy n="161" d="100"/>
        </p:scale>
        <p:origin x="150" y="1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F1A3AD-20A0-0229-F595-A88C222CBE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50A9247-D3E9-F1A3-B466-AFF1669378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ABFCC3E-5EB3-E301-7CD9-9F9EA5E8A2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B6C6C-2D9D-4263-8A72-0A2D3E397601}" type="datetimeFigureOut">
              <a:rPr lang="ko-KR" altLang="en-US" smtClean="0"/>
              <a:t>2023-05-06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82E6024-A038-12F5-19DF-01AFF9CE66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EB7DB7B-4728-BEFF-90B1-C147967E3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53D4FC-3B9C-4AE0-AB29-B4F007C823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33217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F38C9E-2760-894B-C140-052D85FF3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77E5716-E3F5-76FE-7CFD-FDE8153150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2E4FE5E-8A28-9870-9C2A-5B142FD3FA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B6C6C-2D9D-4263-8A72-0A2D3E397601}" type="datetimeFigureOut">
              <a:rPr lang="ko-KR" altLang="en-US" smtClean="0"/>
              <a:t>2023-05-06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42AD650-6A57-28AB-1F7A-903F5BC8B4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A0A99B0-7137-1A50-F074-64382A94F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53D4FC-3B9C-4AE0-AB29-B4F007C823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32907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9A27054-188F-C2FE-F5E1-DB1D1C703C1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A4D7FAC-FF00-E3E8-7A36-68127B721E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B5CAEB3-74DA-DE18-0EFD-B5EA3D1FDF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B6C6C-2D9D-4263-8A72-0A2D3E397601}" type="datetimeFigureOut">
              <a:rPr lang="ko-KR" altLang="en-US" smtClean="0"/>
              <a:t>2023-05-06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24A397C-2BD8-3D1F-B678-090AA29D4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D5C2BEA-06E8-5F49-93C3-E4C8E082BE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53D4FC-3B9C-4AE0-AB29-B4F007C823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71494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3BA87D-1B58-E0BD-8850-5F15EE530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DA6CE5-E405-1CAF-5C02-0CF5B9AA5B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F6653DD-6491-A50C-A302-1F88BB832D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B6C6C-2D9D-4263-8A72-0A2D3E397601}" type="datetimeFigureOut">
              <a:rPr lang="ko-KR" altLang="en-US" smtClean="0"/>
              <a:t>2023-05-06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101255C-2221-CE0E-844A-3B086B5FE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99EFF48-5156-436A-6DB1-8BDA0C873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53D4FC-3B9C-4AE0-AB29-B4F007C823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58780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659248-3AAF-46FB-FC97-357DB9C83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28B49F5-46B1-D190-234E-5F44161AB0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7C67353-F660-EDBD-9DC2-18E56DE29E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B6C6C-2D9D-4263-8A72-0A2D3E397601}" type="datetimeFigureOut">
              <a:rPr lang="ko-KR" altLang="en-US" smtClean="0"/>
              <a:t>2023-05-06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D7B5E9C-5FBE-179A-8684-4720078839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78095ED-75A5-CE6B-D7B8-34EF75435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53D4FC-3B9C-4AE0-AB29-B4F007C823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15921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2B28E1-D9B7-D0C7-9881-3E7A003DD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4EE2B0F-4C58-27D2-4D63-97877A5AC1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622B7D4-881D-48EA-3169-51273A4455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A41B079-C27C-DA83-CD30-06680ACD08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B6C6C-2D9D-4263-8A72-0A2D3E397601}" type="datetimeFigureOut">
              <a:rPr lang="ko-KR" altLang="en-US" smtClean="0"/>
              <a:t>2023-05-06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18FBF36-C5B3-C888-223F-E2ABA2DC1C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1E522C2-C677-2ED7-64CF-726CCFBA93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53D4FC-3B9C-4AE0-AB29-B4F007C823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24197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5F55ED-8DA0-E8F1-F632-267B4A97F5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05ADFC4-FA54-9584-C825-2BCAECC64D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1CBB332-A1EA-4D8B-9A02-498A68EF96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831744F-7BA9-CE1C-2666-8C3351594D7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702C2FD-D396-FDFD-3D4A-673127350E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95A2B5A-447D-0590-DF1C-2F3DE39222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B6C6C-2D9D-4263-8A72-0A2D3E397601}" type="datetimeFigureOut">
              <a:rPr lang="ko-KR" altLang="en-US" smtClean="0"/>
              <a:t>2023-05-06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8189A19-E8CA-D555-546E-783B90F59F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4BB6A4F-C5AA-1D20-A867-A9B110408D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53D4FC-3B9C-4AE0-AB29-B4F007C823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68114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B90012-4D75-327A-5AFD-166AF66B08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D07EBC0-A096-8CD8-1E40-3DD87A4258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B6C6C-2D9D-4263-8A72-0A2D3E397601}" type="datetimeFigureOut">
              <a:rPr lang="ko-KR" altLang="en-US" smtClean="0"/>
              <a:t>2023-05-06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F12FE3C-662E-58AB-94DC-41C9370198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2B571AF-A561-016A-8BCC-946DF6927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53D4FC-3B9C-4AE0-AB29-B4F007C823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57162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B602CCD-D23F-0A7C-A9D0-D4C352D179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B6C6C-2D9D-4263-8A72-0A2D3E397601}" type="datetimeFigureOut">
              <a:rPr lang="ko-KR" altLang="en-US" smtClean="0"/>
              <a:t>2023-05-06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992F754-70FF-6BFF-16B1-F317295D1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21A563A-0ADF-3CE3-A809-5000FD9F06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53D4FC-3B9C-4AE0-AB29-B4F007C823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47564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665A79-5CB2-9208-4225-1C5EE0777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8EB402B-9037-2668-F815-595F201A2A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3CAA76C-7B40-E5BF-5980-F64FC181DC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8D5FDEB-7A2F-3A2F-F0CF-356BA471EA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B6C6C-2D9D-4263-8A72-0A2D3E397601}" type="datetimeFigureOut">
              <a:rPr lang="ko-KR" altLang="en-US" smtClean="0"/>
              <a:t>2023-05-06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3F9F7A8-2635-9059-1AA2-FE83D2DA67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B93479F-CED4-00AF-9B78-EC73B8387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53D4FC-3B9C-4AE0-AB29-B4F007C823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46466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50D788-7251-B0F3-DE89-2756ECCBD0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310D6B8-4615-8EEC-DE33-CB4C807C72C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9CD0ADA-74B0-FAE9-0AD3-08EF5F6765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4816EC2-F6D0-393D-E57C-88AB66F2AA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B6C6C-2D9D-4263-8A72-0A2D3E397601}" type="datetimeFigureOut">
              <a:rPr lang="ko-KR" altLang="en-US" smtClean="0"/>
              <a:t>2023-05-06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ABE03BD-CB11-B414-BBF9-04F2D42730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F44614C-2699-FE97-5F1A-DE1848D15A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53D4FC-3B9C-4AE0-AB29-B4F007C823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94011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709D9C7-3B97-7CB1-5BE8-7E821CB915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7F3F270-3D99-E2AF-ED79-574E19B5C9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5D5A6EC-7EE7-C684-DA94-159D45D899F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6B6C6C-2D9D-4263-8A72-0A2D3E397601}" type="datetimeFigureOut">
              <a:rPr lang="ko-KR" altLang="en-US" smtClean="0"/>
              <a:t>2023-05-06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8300897-0154-455E-1DCE-2C24D4CAB0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9AF4570-63DB-1731-B347-00D8EFFD0A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53D4FC-3B9C-4AE0-AB29-B4F007C823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85848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9526B4B-7BD6-BA80-D549-CB7FE10035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4694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2446A60-735D-0250-FED2-6F383EF1A4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296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F51D25C-47B8-263B-5630-88FA3BB284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7794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FFA86F8-25E8-4B29-E804-70A060B043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0433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F424BB6-1944-B4D9-AF17-A89B4E81F6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4081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8AAF7BB-F003-B6D9-4323-550C47764D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6143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B5DCEC9-E858-60EB-3233-BAE169C158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0640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67925EE-6FA7-1F46-31FD-E2032E1738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7735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F66886D-7462-CB44-914C-E853019990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6362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ED949AE-DC07-19F9-B8F1-309DAF2E19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1425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7F1C154-67E0-D3FC-5B3A-3ACB95FE30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9815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93D1D70-3408-9A1C-870B-9A90B0676E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1767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6C0A3D5-6160-5A11-8316-EEC9A350E9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9147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CB63376-182B-EDD1-AF61-2FBC4B2C55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2477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1F2A4EB-7345-E7D4-82F9-5DE22839F6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4625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B56F0E2-EF62-F008-90D1-9E5DA5EDB6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2168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43C947C-5D2A-58F2-E674-65E5544587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8220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8A502D2-7782-FCEF-061C-9E25CDC959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4726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BB72408-1735-4E85-D83F-CB526FBDBC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7863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8A5F1B5-D322-2811-DE51-90D2BA47BD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3543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32F6561-BEAD-B2BA-7679-5808B94DFF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4213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2FAA23B-FF2F-56D2-F064-CE0D7A23F9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0612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C7740C2-64E7-DE81-0383-7D38824242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6621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712C1F0-6493-1ADF-A14C-73771A1EB5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0255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B6C1F3F-D16A-1309-66DA-8C0CF1A431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938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0415DB8-298D-2066-9FE5-5CA5F4B8F5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8905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E5B94FF-97B9-93F5-A687-3202C3DDE8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2466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7C2E69F-FC5B-D8B3-4549-CB068D9F12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8940" y="481940"/>
            <a:ext cx="5894120" cy="5894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1997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DB2B5D6-F8D0-B577-E8BE-711F9ACAED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035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BF2CC36-13C3-B2F5-38C3-D089FCC0CF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7554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4A755FD-8102-BBDD-F98C-5FBB6C0D8D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672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5499D7C-3665-38AE-6856-8523A8B61C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2998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D8FB022-7D68-226E-C099-B07A98E925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2516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69FEEAC-6722-00C8-C2D9-1CB4A64C01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1973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</TotalTime>
  <Words>0</Words>
  <Application>Microsoft Office PowerPoint</Application>
  <PresentationFormat>와이드스크린</PresentationFormat>
  <Paragraphs>0</Paragraphs>
  <Slides>34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37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이영규</dc:creator>
  <cp:lastModifiedBy>이영규</cp:lastModifiedBy>
  <cp:revision>3</cp:revision>
  <dcterms:created xsi:type="dcterms:W3CDTF">2023-05-06T04:06:47Z</dcterms:created>
  <dcterms:modified xsi:type="dcterms:W3CDTF">2023-05-06T05:17:10Z</dcterms:modified>
</cp:coreProperties>
</file>